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8" r:id="rId2"/>
    <p:sldId id="649" r:id="rId3"/>
    <p:sldId id="650" r:id="rId4"/>
    <p:sldId id="651" r:id="rId5"/>
    <p:sldId id="652" r:id="rId6"/>
    <p:sldId id="65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262. HONG HONPA HONG PAI 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Come, Great Deliverer, Come!</a:t>
            </a:r>
          </a:p>
          <a:p>
            <a:r>
              <a:rPr lang="en-US" sz="1500" dirty="0"/>
              <a:t>Late 40:17</a:t>
            </a:r>
          </a:p>
          <a:p>
            <a:r>
              <a:rPr lang="en-US" sz="1500" dirty="0" err="1"/>
              <a:t>Fany</a:t>
            </a:r>
            <a:r>
              <a:rPr lang="en-US" sz="1500" dirty="0"/>
              <a:t>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0501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75627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inn ah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71499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8540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zenzen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03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tamkhamte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niamkhiat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38445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262. HONG HONPA HONG PAI IN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2018-12-14T14:46:31Z</dcterms:modified>
</cp:coreProperties>
</file>